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7" r:id="rId3"/>
    <p:sldId id="266" r:id="rId4"/>
    <p:sldId id="272" r:id="rId5"/>
    <p:sldId id="273" r:id="rId6"/>
    <p:sldId id="274" r:id="rId7"/>
    <p:sldId id="275" r:id="rId8"/>
    <p:sldId id="276" r:id="rId9"/>
    <p:sldId id="277" r:id="rId10"/>
    <p:sldId id="262" r:id="rId11"/>
    <p:sldId id="264" r:id="rId12"/>
  </p:sldIdLst>
  <p:sldSz cx="12192000" cy="6858000"/>
  <p:notesSz cx="6858000" cy="9144000"/>
  <p:photoAlbum layout="4pic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27B829-BB7D-44C2-91E7-214619A4F4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C9B99E5-F5E4-4B50-83FF-9174583E72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CEC9736-005F-427B-AD6B-D5DAE713C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20603-1C84-448A-BDBB-50D28DA73428}" type="datetimeFigureOut">
              <a:rPr lang="en-IN" smtClean="0"/>
              <a:pPr/>
              <a:t>18-04-2022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FD9C612-C0C3-4703-9BCB-8686A5B3A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F08726A-1072-4371-8007-69A86B460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E9F28-E71D-42A0-BFD1-D6AEE20BD64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20506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BB7845-1911-4714-BF92-F6F9E7D94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2854B69-C36A-4259-9CA0-D7DF4A83B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2307BBA-620C-48BE-AE00-22CB7F0F9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20603-1C84-448A-BDBB-50D28DA73428}" type="datetimeFigureOut">
              <a:rPr lang="en-IN" smtClean="0"/>
              <a:pPr/>
              <a:t>18-04-2022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E498870-B6E5-4185-B911-2398F604C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1A50108-A49C-444C-9ADA-C57400637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E9F28-E71D-42A0-BFD1-D6AEE20BD64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92186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05BF41D6-3AB5-44B8-8DCA-0D42CBA0B9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4E7DD77-CD23-48BA-A92F-9A7270BA2B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D9325F3-1A44-4A59-AD44-2E9102516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20603-1C84-448A-BDBB-50D28DA73428}" type="datetimeFigureOut">
              <a:rPr lang="en-IN" smtClean="0"/>
              <a:pPr/>
              <a:t>18-04-2022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EF1A14C-3073-4992-914B-4D5B6C370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5946976-6221-401D-B21C-979CE733A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E9F28-E71D-42A0-BFD1-D6AEE20BD64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7661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DE7E86-D75F-4003-8EA8-87EFCB5B1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1429097-8231-4BED-AB6D-8D32FAB0A8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4FB1A5C-6FE4-48E7-A2DE-E18B1BD24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20603-1C84-448A-BDBB-50D28DA73428}" type="datetimeFigureOut">
              <a:rPr lang="en-IN" smtClean="0"/>
              <a:pPr/>
              <a:t>18-04-2022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EEE1C9F-A2E8-4322-A6C1-61ED6B622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7D7560B-5791-4401-BA00-3DD583C15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E9F28-E71D-42A0-BFD1-D6AEE20BD64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1212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595C26-5635-45B3-8916-B8A80018F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17F05F8-FE5B-446C-A81F-F4E31EA32A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BEB2797-3C7C-4399-9C6E-3E998FD4D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20603-1C84-448A-BDBB-50D28DA73428}" type="datetimeFigureOut">
              <a:rPr lang="en-IN" smtClean="0"/>
              <a:pPr/>
              <a:t>18-04-2022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65E8C5A-C60F-470E-B1F5-337D49FAE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07C6521-277A-4ACB-97EE-F39D9F321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E9F28-E71D-42A0-BFD1-D6AEE20BD64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510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63B833-A4A7-4291-A418-923D1CEE7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9464CCF-CA38-4055-9A46-AD801A6C3E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6FABDCD-170F-4B88-B71F-DCE70AC14E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7C08802-60EC-4DE1-B104-6F8DDA584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20603-1C84-448A-BDBB-50D28DA73428}" type="datetimeFigureOut">
              <a:rPr lang="en-IN" smtClean="0"/>
              <a:pPr/>
              <a:t>18-04-2022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A870019-DE48-4A15-9E8D-954041965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0A76316-51BC-4476-840C-8668DD99F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E9F28-E71D-42A0-BFD1-D6AEE20BD64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93545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EA8B83-575B-4862-8ADC-A54BFFCE0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B04979B-D4D6-41F0-97AF-AE906B4826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4714B4E-47E0-4B8F-AED1-92419AD8C2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B8F8BF53-E411-4509-8C87-6593B27A8C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B676ECA-2342-4F0F-96BE-15C9D80919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F051944-51E4-471C-B0D1-69DE74480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20603-1C84-448A-BDBB-50D28DA73428}" type="datetimeFigureOut">
              <a:rPr lang="en-IN" smtClean="0"/>
              <a:pPr/>
              <a:t>18-04-2022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72314D78-91A9-4A65-8F5B-278535BA1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0CDD5EA2-088D-4BD6-ACB7-969924230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E9F28-E71D-42A0-BFD1-D6AEE20BD64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87419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F890F04-A8AE-4BD4-9360-6F28FBDAB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D1080B4-1AAB-45E7-B818-C9F5C30D2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20603-1C84-448A-BDBB-50D28DA73428}" type="datetimeFigureOut">
              <a:rPr lang="en-IN" smtClean="0"/>
              <a:pPr/>
              <a:t>18-04-2022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30C383A-F67C-4926-9CBA-D98B397DA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2302C29-1E2B-4EB4-8A1A-6E18D391D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E9F28-E71D-42A0-BFD1-D6AEE20BD64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20794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11B059A-A549-4A40-94F8-37BAAD724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20603-1C84-448A-BDBB-50D28DA73428}" type="datetimeFigureOut">
              <a:rPr lang="en-IN" smtClean="0"/>
              <a:pPr/>
              <a:t>18-04-2022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B81DCC6-F06E-4BAF-9ED4-57AEDF983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EA4E42D-D838-4207-A3AC-026790CB0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E9F28-E71D-42A0-BFD1-D6AEE20BD64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33521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BEDEAF-F7D1-4E2C-A5B8-B25609AE1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C7FC296-75F8-441A-B7EA-68A9829AF4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EBD71BD-76E2-4258-B9EC-36E3D1A055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A37AE4A-EF8E-40D6-96D3-D54000B2A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20603-1C84-448A-BDBB-50D28DA73428}" type="datetimeFigureOut">
              <a:rPr lang="en-IN" smtClean="0"/>
              <a:pPr/>
              <a:t>18-04-2022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CCFD455-224B-47DD-B11B-6BFA073F4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9635867-1354-4E62-B221-30F04158A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E9F28-E71D-42A0-BFD1-D6AEE20BD64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70889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842F0A-4FB9-4D10-9929-4BF26A7D9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15BB25E9-CDB9-43FD-AEAD-E5AEEB649D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5353F04-9DFF-4712-BE49-579FF1FFD6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CBFBA77-319E-4AE0-85AF-9EE22F57B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20603-1C84-448A-BDBB-50D28DA73428}" type="datetimeFigureOut">
              <a:rPr lang="en-IN" smtClean="0"/>
              <a:pPr/>
              <a:t>18-04-2022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8A2CB77-BDC2-4296-8DB2-10C23C9DA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2E00214-2310-46A5-941F-4E916F057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E9F28-E71D-42A0-BFD1-D6AEE20BD64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18576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3F83274-DFEA-48FC-BA41-D05B3756D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36288F6-C14F-4BF8-B72C-AF020D991D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ED5199B-02F8-480C-91B2-7123574C4D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20603-1C84-448A-BDBB-50D28DA73428}" type="datetimeFigureOut">
              <a:rPr lang="en-IN" smtClean="0"/>
              <a:pPr/>
              <a:t>18-04-2022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B8CE78E-74A0-4B68-832D-8971DC5D23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C41C54C-0689-42BC-874F-A97C0499C5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E9F28-E71D-42A0-BFD1-D6AEE20BD64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843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 descr="Description: Description: Logo_PNG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5363" name="Picture 3" descr="C:\Users\Administrator\Desktop\image001 (1)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8325" y="5832991"/>
            <a:ext cx="742950" cy="742950"/>
          </a:xfrm>
          <a:prstGeom prst="rect">
            <a:avLst/>
          </a:prstGeom>
          <a:noFill/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D5821B3-C9D8-41B9-81CA-A7F4A464678A}"/>
              </a:ext>
            </a:extLst>
          </p:cNvPr>
          <p:cNvSpPr/>
          <p:nvPr/>
        </p:nvSpPr>
        <p:spPr>
          <a:xfrm>
            <a:off x="2419351" y="6145530"/>
            <a:ext cx="4733925" cy="438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CONCEPT AND SOLUTIONS METFAB PVT. LTD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C02FD097-7505-46E9-A4A2-DE8E56519979}"/>
              </a:ext>
            </a:extLst>
          </p:cNvPr>
          <p:cNvSpPr/>
          <p:nvPr/>
        </p:nvSpPr>
        <p:spPr>
          <a:xfrm>
            <a:off x="1831975" y="503830"/>
            <a:ext cx="8562975" cy="270163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2532185" y="1290637"/>
            <a:ext cx="7357403" cy="1676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HINDWARE_ </a:t>
            </a:r>
            <a:r>
              <a:rPr lang="en-US" dirty="0" smtClean="0"/>
              <a:t>ARA TILE</a:t>
            </a:r>
            <a:br>
              <a:rPr lang="en-US" dirty="0" smtClean="0"/>
            </a:br>
            <a:r>
              <a:rPr lang="en-US" dirty="0" smtClean="0"/>
              <a:t>JAIPUR 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1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2913" y="200025"/>
            <a:ext cx="3571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Sign off Documents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968" r="6517" b="22206"/>
          <a:stretch/>
        </p:blipFill>
        <p:spPr>
          <a:xfrm>
            <a:off x="4171950" y="569358"/>
            <a:ext cx="3659580" cy="572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684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140702F0-2067-4C13-BC90-A902BF994747}"/>
              </a:ext>
            </a:extLst>
          </p:cNvPr>
          <p:cNvSpPr txBox="1"/>
          <p:nvPr/>
        </p:nvSpPr>
        <p:spPr>
          <a:xfrm>
            <a:off x="5337475" y="3606628"/>
            <a:ext cx="107285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350" b="1" dirty="0"/>
              <a:t>THANK YOU</a:t>
            </a:r>
            <a:r>
              <a:rPr lang="en-IN" sz="675" b="1" dirty="0"/>
              <a:t>                                                            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20BCD27B-12AC-49BF-B91E-39418FE3955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17571" y="3248667"/>
            <a:ext cx="1192754" cy="35796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 rot="10800000" flipV="1">
            <a:off x="1963398" y="5566014"/>
            <a:ext cx="8432038" cy="403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675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itchFamily="34" charset="0"/>
              </a:rPr>
              <a:t>All rights reserved. No part of this design may be reproduced, stored in a retrieval system or transmitted in any form or by means electronic, mechanical, photocopying, recording or otherwise, without the written permission of the designing company herein called C&amp;S. This is the property of Concept &amp; Solutions </a:t>
            </a:r>
            <a:r>
              <a:rPr lang="en-US" sz="675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rebuchet MS" pitchFamily="34" charset="0"/>
              </a:rPr>
              <a:t>Metfab</a:t>
            </a:r>
            <a:r>
              <a:rPr lang="en-US" sz="675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itchFamily="34" charset="0"/>
              </a:rPr>
              <a:t> Pvt. Ltd. The design shall not be sold, rented or held by anybody without the written permission of C&amp;S. </a:t>
            </a:r>
          </a:p>
          <a:p>
            <a:endParaRPr lang="en-GB" sz="675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B2113B53-9C30-48B8-B2B7-35A879CAD7F0}"/>
              </a:ext>
            </a:extLst>
          </p:cNvPr>
          <p:cNvSpPr/>
          <p:nvPr/>
        </p:nvSpPr>
        <p:spPr>
          <a:xfrm>
            <a:off x="4320778" y="3800285"/>
            <a:ext cx="3550444" cy="3286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CONCEPT AND SOLUTIONS METFAB PVT. LTD</a:t>
            </a:r>
            <a:endParaRPr lang="en-IN" sz="13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850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71578" y="628650"/>
            <a:ext cx="9834316" cy="5531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6473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2D3E6CF4-1C0B-481E-9410-EFB4EE004F2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009" y="1214438"/>
            <a:ext cx="10287002" cy="4629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225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601" y="1082971"/>
            <a:ext cx="10426799" cy="4692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284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602" y="1082971"/>
            <a:ext cx="10426797" cy="4692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413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602" y="1082971"/>
            <a:ext cx="10426797" cy="4692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973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603" y="1082971"/>
            <a:ext cx="10426795" cy="4692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694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300" y="715268"/>
            <a:ext cx="9686925" cy="5448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185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4438" y="1213366"/>
            <a:ext cx="9744075" cy="4384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103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</TotalTime>
  <Words>103</Words>
  <Application>Microsoft Office PowerPoint</Application>
  <PresentationFormat>Widescreen</PresentationFormat>
  <Paragraphs>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Trebuchet MS</vt:lpstr>
      <vt:lpstr>Office Theme</vt:lpstr>
      <vt:lpstr>HINDWARE_ ARA TILE JAIPUR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Kohler</dc:title>
  <dc:creator>Administrator</dc:creator>
  <cp:lastModifiedBy>n</cp:lastModifiedBy>
  <cp:revision>24</cp:revision>
  <dcterms:created xsi:type="dcterms:W3CDTF">2021-09-15T05:14:45Z</dcterms:created>
  <dcterms:modified xsi:type="dcterms:W3CDTF">2022-04-18T04:59:03Z</dcterms:modified>
</cp:coreProperties>
</file>